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1" r:id="rId3"/>
    <p:sldId id="257" r:id="rId4"/>
    <p:sldId id="258" r:id="rId5"/>
    <p:sldId id="272" r:id="rId6"/>
    <p:sldId id="273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59" r:id="rId17"/>
    <p:sldId id="269" r:id="rId18"/>
    <p:sldId id="274" r:id="rId19"/>
    <p:sldId id="27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F5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9" d="100"/>
          <a:sy n="89" d="100"/>
        </p:scale>
        <p:origin x="46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JPG>
</file>

<file path=ppt/media/image11.pn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26-Apr-16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26-Apr-16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26-Apr-16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26-Apr-16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26-Apr-16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26-Apr-16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26-Apr-16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26-Apr-16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26-Apr-16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26-Apr-16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26-Apr-16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26-Apr-16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26-Apr-16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26-Apr-16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26-Apr-16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26-Apr-16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26-Apr-16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26-Apr-16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 smtClean="0"/>
              <a:t>Heads </a:t>
            </a:r>
            <a:r>
              <a:rPr lang="en-IN" dirty="0"/>
              <a:t>U</a:t>
            </a:r>
            <a:r>
              <a:rPr lang="en-IN" dirty="0" smtClean="0"/>
              <a:t>p Display System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8" y="3996267"/>
            <a:ext cx="6987645" cy="946669"/>
          </a:xfrm>
        </p:spPr>
        <p:txBody>
          <a:bodyPr>
            <a:normAutofit/>
          </a:bodyPr>
          <a:lstStyle/>
          <a:p>
            <a:r>
              <a:rPr lang="en-IN" sz="1800" dirty="0" smtClean="0"/>
              <a:t>Under the guidance of </a:t>
            </a:r>
          </a:p>
          <a:p>
            <a:r>
              <a:rPr lang="en-IN" dirty="0" err="1" smtClean="0"/>
              <a:t>Nandhini</a:t>
            </a:r>
            <a:r>
              <a:rPr lang="en-IN" dirty="0" smtClean="0"/>
              <a:t> </a:t>
            </a:r>
            <a:r>
              <a:rPr lang="en-IN" dirty="0" err="1" smtClean="0"/>
              <a:t>Vineeth</a:t>
            </a:r>
            <a:endParaRPr lang="en-IN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680228" y="4942936"/>
            <a:ext cx="4822795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IN" sz="2000" b="1" dirty="0" smtClean="0"/>
              <a:t>Project By</a:t>
            </a:r>
          </a:p>
          <a:p>
            <a:pPr algn="r"/>
            <a:r>
              <a:rPr lang="en-IN" dirty="0" err="1"/>
              <a:t>Meghana</a:t>
            </a:r>
            <a:r>
              <a:rPr lang="en-IN" dirty="0"/>
              <a:t> </a:t>
            </a:r>
            <a:r>
              <a:rPr lang="en-IN" dirty="0" smtClean="0"/>
              <a:t>Kiran	1BM12CS056</a:t>
            </a:r>
            <a:endParaRPr lang="en-IN" dirty="0"/>
          </a:p>
          <a:p>
            <a:pPr algn="r"/>
            <a:r>
              <a:rPr lang="en-IN" dirty="0" err="1" smtClean="0"/>
              <a:t>Mukul</a:t>
            </a:r>
            <a:r>
              <a:rPr lang="en-IN" dirty="0" smtClean="0"/>
              <a:t> Raj	1BM12CS059</a:t>
            </a:r>
          </a:p>
          <a:p>
            <a:pPr algn="r"/>
            <a:r>
              <a:rPr lang="en-IN" dirty="0" smtClean="0"/>
              <a:t>Saajan Tikare        1BM12CS098</a:t>
            </a:r>
          </a:p>
          <a:p>
            <a:pPr algn="r"/>
            <a:r>
              <a:rPr lang="en-IN" dirty="0" err="1" smtClean="0"/>
              <a:t>Shamanth</a:t>
            </a:r>
            <a:r>
              <a:rPr lang="en-IN" dirty="0" smtClean="0"/>
              <a:t> </a:t>
            </a:r>
            <a:r>
              <a:rPr lang="en-IN" dirty="0" err="1" smtClean="0"/>
              <a:t>Jagadish</a:t>
            </a:r>
            <a:r>
              <a:rPr lang="en-IN" dirty="0" smtClean="0"/>
              <a:t> </a:t>
            </a:r>
            <a:r>
              <a:rPr lang="en-IN" dirty="0" err="1" smtClean="0"/>
              <a:t>Manakame</a:t>
            </a:r>
            <a:r>
              <a:rPr lang="en-IN" dirty="0" smtClean="0"/>
              <a:t>         1BM12CS103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04620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082615"/>
          </a:xfrm>
        </p:spPr>
        <p:txBody>
          <a:bodyPr/>
          <a:lstStyle/>
          <a:p>
            <a:r>
              <a:rPr lang="en-IN" dirty="0" smtClean="0"/>
              <a:t>Ultrasonic Sensor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91347" y="2367231"/>
            <a:ext cx="6546880" cy="2989773"/>
          </a:xfrm>
        </p:spPr>
        <p:txBody>
          <a:bodyPr>
            <a:normAutofit lnSpcReduction="10000"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en-IN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GPIO.output</a:t>
            </a: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(TRIG,TRUE)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Sleep(0.0001)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IN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GPIO.output</a:t>
            </a: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(TRIG,FALSE)</a:t>
            </a:r>
            <a:endParaRPr lang="en-IN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Aft>
                <a:spcPts val="0"/>
              </a:spcAft>
              <a:buNone/>
            </a:pP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While </a:t>
            </a:r>
            <a:r>
              <a:rPr lang="en-IN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GPIO.input</a:t>
            </a: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(ECHO)==0: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IN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N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sonic_start</a:t>
            </a: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IN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time.time</a:t>
            </a: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While </a:t>
            </a:r>
            <a:r>
              <a:rPr lang="en-IN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GPIO.inout</a:t>
            </a: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(ECHO)==1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IN" b="1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en-IN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sonic_end</a:t>
            </a: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==</a:t>
            </a:r>
            <a:r>
              <a:rPr lang="en-IN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time.time</a:t>
            </a: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IN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Ultraduration</a:t>
            </a: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=</a:t>
            </a:r>
            <a:r>
              <a:rPr lang="en-IN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sonic_end-sonic_start</a:t>
            </a:r>
            <a:endParaRPr lang="en-IN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Aft>
                <a:spcPts val="0"/>
              </a:spcAft>
              <a:buNone/>
            </a:pP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Distance=</a:t>
            </a:r>
            <a:r>
              <a:rPr lang="en-IN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ultraduration</a:t>
            </a: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*17150</a:t>
            </a:r>
            <a:endParaRPr lang="en-IN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2082" y="1940943"/>
            <a:ext cx="4360942" cy="4143555"/>
          </a:xfrm>
        </p:spPr>
      </p:pic>
    </p:spTree>
    <p:extLst>
      <p:ext uri="{BB962C8B-B14F-4D97-AF65-F5344CB8AC3E}">
        <p14:creationId xmlns:p14="http://schemas.microsoft.com/office/powerpoint/2010/main" val="835672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  GPS Sensor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/>
          <a:lstStyle/>
          <a:p>
            <a:r>
              <a:rPr lang="en-IN" dirty="0" smtClean="0"/>
              <a:t>Connects to </a:t>
            </a:r>
            <a:r>
              <a:rPr lang="en-IN" dirty="0" smtClean="0"/>
              <a:t>a minimum of 3 GPS </a:t>
            </a:r>
            <a:r>
              <a:rPr lang="en-IN" dirty="0" smtClean="0"/>
              <a:t>satellites and provides </a:t>
            </a:r>
            <a:r>
              <a:rPr lang="en-IN" b="1" dirty="0" smtClean="0"/>
              <a:t>latitude, longitude, GMT time, </a:t>
            </a:r>
            <a:r>
              <a:rPr lang="en-IN" b="1" dirty="0" smtClean="0"/>
              <a:t>date</a:t>
            </a:r>
          </a:p>
          <a:p>
            <a:r>
              <a:rPr lang="en-IN" dirty="0" smtClean="0"/>
              <a:t>Always </a:t>
            </a:r>
            <a:r>
              <a:rPr lang="en-IN" dirty="0" smtClean="0"/>
              <a:t>used along with an antenna for better reception and faster satellite locking  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8577" y="2667000"/>
            <a:ext cx="3893046" cy="3124200"/>
          </a:xfrm>
        </p:spPr>
      </p:pic>
    </p:spTree>
    <p:extLst>
      <p:ext uri="{BB962C8B-B14F-4D97-AF65-F5344CB8AC3E}">
        <p14:creationId xmlns:p14="http://schemas.microsoft.com/office/powerpoint/2010/main" val="3155555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0428" y="159588"/>
            <a:ext cx="10018713" cy="1522563"/>
          </a:xfrm>
        </p:spPr>
        <p:txBody>
          <a:bodyPr/>
          <a:lstStyle/>
          <a:p>
            <a:r>
              <a:rPr lang="en-IN" dirty="0" smtClean="0"/>
              <a:t>GPS Sensor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19164" y="1203158"/>
            <a:ext cx="10169977" cy="5189015"/>
          </a:xfrm>
        </p:spPr>
        <p:txBody>
          <a:bodyPr>
            <a:normAutofit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While true; 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do </a:t>
            </a:r>
            <a:r>
              <a:rPr lang="en-IN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sudo</a:t>
            </a: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cat /dev/ttyAMA0</a:t>
            </a:r>
            <a:r>
              <a:rPr lang="en-IN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| head -15 &gt; gpsfile1.txt; 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	grep </a:t>
            </a: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–</a:t>
            </a:r>
            <a:r>
              <a:rPr lang="en-IN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oP</a:t>
            </a: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‘GPMC.*’ gpsfile1.txt gpsfile2.txt; 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Done</a:t>
            </a:r>
          </a:p>
          <a:p>
            <a:pPr marL="0" indent="0">
              <a:spcAft>
                <a:spcPts val="0"/>
              </a:spcAft>
              <a:buNone/>
            </a:pPr>
            <a:endParaRPr lang="en-IN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Aft>
                <a:spcPts val="0"/>
              </a:spcAft>
              <a:buNone/>
            </a:pP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For line in </a:t>
            </a:r>
            <a:r>
              <a:rPr lang="en-IN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f.readlines</a:t>
            </a: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  <a:endParaRPr lang="en-IN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Aft>
                <a:spcPts val="0"/>
              </a:spcAft>
              <a:buNone/>
            </a:pP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Parts=</a:t>
            </a:r>
            <a:r>
              <a:rPr lang="en-IN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line.split</a:t>
            </a: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(“,”)</a:t>
            </a:r>
            <a:endParaRPr lang="en-IN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Aft>
                <a:spcPts val="0"/>
              </a:spcAft>
              <a:buNone/>
            </a:pP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For part in parts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IN" b="1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a.insert</a:t>
            </a: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(part)</a:t>
            </a:r>
            <a:endParaRPr lang="en-IN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Aft>
                <a:spcPts val="0"/>
              </a:spcAft>
              <a:buNone/>
            </a:pPr>
            <a:endParaRPr lang="en-IN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Aft>
                <a:spcPts val="0"/>
              </a:spcAft>
              <a:buNone/>
            </a:pP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B=a[3]</a:t>
            </a:r>
            <a:endParaRPr lang="en-IN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Aft>
                <a:spcPts val="0"/>
              </a:spcAft>
              <a:buNone/>
            </a:pP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C=a[5]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IN" b="1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D=a[9]</a:t>
            </a:r>
            <a:endParaRPr lang="en-IN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spcAft>
                <a:spcPts val="0"/>
              </a:spcAft>
              <a:buNone/>
            </a:pPr>
            <a:endParaRPr lang="en-IN" b="1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4752" y="2654421"/>
            <a:ext cx="5840742" cy="3553803"/>
          </a:xfrm>
        </p:spPr>
      </p:pic>
    </p:spTree>
    <p:extLst>
      <p:ext uri="{BB962C8B-B14F-4D97-AF65-F5344CB8AC3E}">
        <p14:creationId xmlns:p14="http://schemas.microsoft.com/office/powerpoint/2010/main" val="124264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LCD Display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30290" y="2666997"/>
            <a:ext cx="4895055" cy="3124201"/>
          </a:xfrm>
        </p:spPr>
        <p:txBody>
          <a:bodyPr>
            <a:normAutofit lnSpcReduction="10000"/>
          </a:bodyPr>
          <a:lstStyle/>
          <a:p>
            <a:r>
              <a:rPr lang="en-IN" dirty="0" smtClean="0"/>
              <a:t>The product used is a 16x2 LCD display that displays characters from </a:t>
            </a:r>
            <a:r>
              <a:rPr lang="en-IN" dirty="0" smtClean="0"/>
              <a:t>a-zA-Z0-9 and special characters</a:t>
            </a:r>
            <a:endParaRPr lang="en-IN" dirty="0" smtClean="0"/>
          </a:p>
          <a:p>
            <a:r>
              <a:rPr lang="en-IN" dirty="0" smtClean="0"/>
              <a:t>Potentiometers are used in order to set the contrast of the text and the brightness of the </a:t>
            </a:r>
            <a:r>
              <a:rPr lang="en-IN" dirty="0" smtClean="0"/>
              <a:t>screen</a:t>
            </a:r>
          </a:p>
          <a:p>
            <a:r>
              <a:rPr lang="en-IN" dirty="0" smtClean="0"/>
              <a:t>It is the a device in the setup that uses 5v power supply. This is because we can change the contrast of the text and backlight display by using only 5v and not 3v.</a:t>
            </a:r>
          </a:p>
          <a:p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323" y="2380672"/>
            <a:ext cx="3694441" cy="3696853"/>
          </a:xfrm>
        </p:spPr>
      </p:pic>
    </p:spTree>
    <p:extLst>
      <p:ext uri="{BB962C8B-B14F-4D97-AF65-F5344CB8AC3E}">
        <p14:creationId xmlns:p14="http://schemas.microsoft.com/office/powerpoint/2010/main" val="197677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The Compilation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37230" y="2132161"/>
            <a:ext cx="9065794" cy="4285892"/>
          </a:xfrm>
        </p:spPr>
        <p:txBody>
          <a:bodyPr>
            <a:normAutofit/>
          </a:bodyPr>
          <a:lstStyle/>
          <a:p>
            <a:pPr algn="just"/>
            <a:r>
              <a:rPr lang="en-IN" dirty="0" smtClean="0"/>
              <a:t>The compilation of all the modules – Done on a </a:t>
            </a:r>
            <a:r>
              <a:rPr lang="en-IN" dirty="0" smtClean="0"/>
              <a:t>small 17x5 bread </a:t>
            </a:r>
            <a:r>
              <a:rPr lang="en-IN" dirty="0" smtClean="0"/>
              <a:t>board for prototype stage</a:t>
            </a:r>
          </a:p>
          <a:p>
            <a:pPr algn="just"/>
            <a:r>
              <a:rPr lang="en-IN" dirty="0" smtClean="0"/>
              <a:t>Fabrication of PCB will reduce the number of connections done by </a:t>
            </a:r>
            <a:r>
              <a:rPr lang="en-IN" dirty="0" smtClean="0"/>
              <a:t>wires and the entire circuit into 1”x1” PCB which is very small to put anywhere in the user’s helmet</a:t>
            </a:r>
            <a:endParaRPr lang="en-IN" dirty="0" smtClean="0"/>
          </a:p>
          <a:p>
            <a:pPr algn="just"/>
            <a:r>
              <a:rPr lang="en-IN" dirty="0" smtClean="0"/>
              <a:t>The compiled code is run as a shell script and ran along with  the booting process of the </a:t>
            </a:r>
            <a:r>
              <a:rPr lang="en-IN" dirty="0" err="1" smtClean="0"/>
              <a:t>RPi</a:t>
            </a:r>
            <a:endParaRPr lang="en-IN" dirty="0" smtClean="0"/>
          </a:p>
          <a:p>
            <a:pPr algn="just"/>
            <a:r>
              <a:rPr lang="en-IN" dirty="0" smtClean="0"/>
              <a:t>The final </a:t>
            </a:r>
            <a:r>
              <a:rPr lang="en-IN" dirty="0" smtClean="0"/>
              <a:t>code imports </a:t>
            </a:r>
            <a:r>
              <a:rPr lang="en-IN" dirty="0" smtClean="0"/>
              <a:t>required data sets </a:t>
            </a:r>
            <a:r>
              <a:rPr lang="en-IN" dirty="0" smtClean="0"/>
              <a:t>for different modules and runs them all together </a:t>
            </a:r>
            <a:r>
              <a:rPr lang="en-IN" dirty="0" smtClean="0"/>
              <a:t>in a single file and sends its </a:t>
            </a:r>
            <a:r>
              <a:rPr lang="en-IN" dirty="0" smtClean="0"/>
              <a:t>output to the LCD display</a:t>
            </a:r>
          </a:p>
          <a:p>
            <a:pPr algn="just"/>
            <a:r>
              <a:rPr lang="en-IN" dirty="0" smtClean="0"/>
              <a:t>The modules are connected to the </a:t>
            </a:r>
            <a:r>
              <a:rPr lang="en-IN" dirty="0" err="1" smtClean="0"/>
              <a:t>RPi</a:t>
            </a:r>
            <a:r>
              <a:rPr lang="en-IN" dirty="0" smtClean="0"/>
              <a:t> GPIO headers such that no 2 devices access the same GPIO in order to nullify the clashing of data signals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50362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406103" y="3066364"/>
            <a:ext cx="2530849" cy="23852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 smtClean="0"/>
              <a:t>Components</a:t>
            </a:r>
            <a:r>
              <a:rPr lang="en-IN" dirty="0" smtClean="0"/>
              <a:t> </a:t>
            </a:r>
          </a:p>
          <a:p>
            <a:pPr>
              <a:lnSpc>
                <a:spcPct val="150000"/>
              </a:lnSpc>
            </a:pPr>
            <a:endParaRPr lang="en-IN" dirty="0"/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IN" dirty="0" smtClean="0"/>
              <a:t>DHT11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IN" dirty="0" smtClean="0"/>
              <a:t>GPS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IN" dirty="0" smtClean="0"/>
              <a:t>Display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IN" dirty="0" smtClean="0"/>
              <a:t>2xUltrasonic sensors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en-IN" dirty="0" smtClean="0"/>
              <a:t>Power Bank</a:t>
            </a: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8468" y="379561"/>
            <a:ext cx="7605344" cy="6029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518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08762" y="711679"/>
            <a:ext cx="6551462" cy="1752599"/>
          </a:xfrm>
        </p:spPr>
        <p:txBody>
          <a:bodyPr/>
          <a:lstStyle/>
          <a:p>
            <a:r>
              <a:rPr lang="en-IN" dirty="0" smtClean="0"/>
              <a:t>Pin Diagram of Raspberry Pi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38618" y="2459866"/>
            <a:ext cx="6007990" cy="2002663"/>
          </a:xfrm>
        </p:spPr>
      </p:pic>
      <p:graphicFrame>
        <p:nvGraphicFramePr>
          <p:cNvPr id="6" name="Content Placeholder 5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244503269"/>
              </p:ext>
            </p:extLst>
          </p:nvPr>
        </p:nvGraphicFramePr>
        <p:xfrm>
          <a:off x="5779698" y="2661920"/>
          <a:ext cx="5952227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6403"/>
                <a:gridCol w="1936307"/>
                <a:gridCol w="2389517"/>
              </a:tblGrid>
              <a:tr h="370840">
                <a:tc>
                  <a:txBody>
                    <a:bodyPr/>
                    <a:lstStyle/>
                    <a:p>
                      <a:r>
                        <a:rPr lang="en-IN" dirty="0" smtClean="0"/>
                        <a:t>Pin Number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GPIO Address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Usage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/>
                        <a:t>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4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DHT Sensor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/>
                        <a:t>10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GPS </a:t>
                      </a:r>
                      <a:r>
                        <a:rPr lang="en-IN" dirty="0" err="1" smtClean="0"/>
                        <a:t>Reciever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/>
                        <a:t>11, 13, 15, 16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17, </a:t>
                      </a:r>
                      <a:r>
                        <a:rPr lang="en-IN" dirty="0" smtClean="0">
                          <a:solidFill>
                            <a:srgbClr val="FF0000"/>
                          </a:solidFill>
                        </a:rPr>
                        <a:t>27</a:t>
                      </a:r>
                      <a:r>
                        <a:rPr lang="en-IN" dirty="0" smtClean="0">
                          <a:solidFill>
                            <a:schemeClr val="tx1"/>
                          </a:solidFill>
                        </a:rPr>
                        <a:t>, 22, 23</a:t>
                      </a:r>
                      <a:endParaRPr lang="en-IN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Data lines for LCD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/>
                        <a:t>18, 22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24,</a:t>
                      </a:r>
                      <a:r>
                        <a:rPr lang="en-IN" baseline="0" dirty="0" smtClean="0"/>
                        <a:t> 25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Control lines for LCD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/>
                        <a:t>35, 37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19 TRIG, 26 ECHO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Ultrasonic Sensor</a:t>
                      </a:r>
                      <a:endParaRPr lang="en-IN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IN" dirty="0" smtClean="0"/>
                        <a:t>38, 40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20 TRIG, 21 ECHO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 smtClean="0"/>
                        <a:t>Ultrasonic</a:t>
                      </a:r>
                      <a:r>
                        <a:rPr lang="en-IN" baseline="0" dirty="0" smtClean="0"/>
                        <a:t> Sensor</a:t>
                      </a:r>
                      <a:endParaRPr lang="en-IN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0194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6041" y="2987161"/>
            <a:ext cx="5426158" cy="2648310"/>
          </a:xfrm>
        </p:spPr>
        <p:txBody>
          <a:bodyPr>
            <a:normAutofit/>
          </a:bodyPr>
          <a:lstStyle/>
          <a:p>
            <a:r>
              <a:rPr lang="en-IN" dirty="0" smtClean="0"/>
              <a:t>Circuit Diagram</a:t>
            </a:r>
            <a:br>
              <a:rPr lang="en-IN" dirty="0" smtClean="0"/>
            </a:br>
            <a:endParaRPr lang="en-I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3265" y="438483"/>
            <a:ext cx="6769768" cy="6017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741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CONCLUSION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Built at a total cost of ₹7500 at the prototype level making it one of the cheapest wearable HUD system</a:t>
            </a:r>
          </a:p>
          <a:p>
            <a:r>
              <a:rPr lang="en-IN" dirty="0" smtClean="0"/>
              <a:t>Can be further personalized with respect to user’s interest</a:t>
            </a:r>
          </a:p>
          <a:p>
            <a:r>
              <a:rPr lang="en-IN" dirty="0" smtClean="0"/>
              <a:t>PCB design will make the device look aesthetic and reduce size of the entire wearable system by a lot</a:t>
            </a:r>
          </a:p>
        </p:txBody>
      </p:sp>
    </p:spTree>
    <p:extLst>
      <p:ext uri="{BB962C8B-B14F-4D97-AF65-F5344CB8AC3E}">
        <p14:creationId xmlns:p14="http://schemas.microsoft.com/office/powerpoint/2010/main" val="18347784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>
            <a:spLocks noGrp="1" noChangeArrowheads="1"/>
          </p:cNvSpPr>
          <p:nvPr>
            <p:ph type="ctrTitle"/>
          </p:nvPr>
        </p:nvSpPr>
        <p:spPr bwMode="auto">
          <a:xfrm>
            <a:off x="2928400" y="2626612"/>
            <a:ext cx="45719" cy="123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617124" y="2889849"/>
            <a:ext cx="384271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6600" dirty="0" smtClean="0"/>
              <a:t>Thank you</a:t>
            </a:r>
            <a:endParaRPr lang="en-IN" sz="6600" dirty="0"/>
          </a:p>
        </p:txBody>
      </p:sp>
    </p:spTree>
    <p:extLst>
      <p:ext uri="{BB962C8B-B14F-4D97-AF65-F5344CB8AC3E}">
        <p14:creationId xmlns:p14="http://schemas.microsoft.com/office/powerpoint/2010/main" val="1668994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Motivation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Attempt a Human Assistive Technology Implementation</a:t>
            </a:r>
          </a:p>
          <a:p>
            <a:r>
              <a:rPr lang="en-IN" dirty="0" smtClean="0"/>
              <a:t>Wearable computing – On the go computing</a:t>
            </a:r>
          </a:p>
          <a:p>
            <a:r>
              <a:rPr lang="en-IN" dirty="0" smtClean="0"/>
              <a:t>Customization of product – Use only what YOU want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69371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Objectives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A Heads Up Display System targeted towards the adventure community</a:t>
            </a:r>
          </a:p>
          <a:p>
            <a:r>
              <a:rPr lang="en-IN" dirty="0" smtClean="0"/>
              <a:t>Providing a Heads up Display using a LCD Interface which displays attributes such as Temperature, Humidity and GPS positions</a:t>
            </a:r>
          </a:p>
          <a:p>
            <a:r>
              <a:rPr lang="en-IN" dirty="0" smtClean="0"/>
              <a:t>Helps in giving timely information to the device user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75194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 smtClean="0"/>
              <a:t>Components</a:t>
            </a:r>
            <a:r>
              <a:rPr lang="en-IN" dirty="0" smtClean="0"/>
              <a:t>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270113" y="2705818"/>
            <a:ext cx="3881318" cy="3124201"/>
          </a:xfrm>
        </p:spPr>
        <p:txBody>
          <a:bodyPr/>
          <a:lstStyle/>
          <a:p>
            <a:pPr marL="0" indent="0">
              <a:buNone/>
            </a:pPr>
            <a:r>
              <a:rPr lang="en-IN" sz="2800" dirty="0" smtClean="0"/>
              <a:t>Hardware</a:t>
            </a:r>
          </a:p>
          <a:p>
            <a:r>
              <a:rPr lang="en-IN" dirty="0" smtClean="0"/>
              <a:t>Raspberry Pi 2 Model B</a:t>
            </a:r>
          </a:p>
          <a:p>
            <a:r>
              <a:rPr lang="en-IN" dirty="0" smtClean="0"/>
              <a:t>DHT11 Sensor</a:t>
            </a:r>
          </a:p>
          <a:p>
            <a:r>
              <a:rPr lang="en-IN" dirty="0" smtClean="0"/>
              <a:t>Ultrasonic Sensor</a:t>
            </a:r>
          </a:p>
          <a:p>
            <a:r>
              <a:rPr lang="en-IN" dirty="0" smtClean="0"/>
              <a:t>GPS Module</a:t>
            </a:r>
          </a:p>
          <a:p>
            <a:r>
              <a:rPr lang="en-IN" dirty="0" smtClean="0"/>
              <a:t>LCD Display</a:t>
            </a:r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73794" y="2702943"/>
            <a:ext cx="4895056" cy="3124200"/>
          </a:xfrm>
        </p:spPr>
        <p:txBody>
          <a:bodyPr/>
          <a:lstStyle/>
          <a:p>
            <a:pPr marL="0" indent="0">
              <a:buNone/>
            </a:pPr>
            <a:r>
              <a:rPr lang="en-IN" sz="2800" dirty="0" smtClean="0"/>
              <a:t>Software</a:t>
            </a:r>
            <a:endParaRPr lang="en-IN" dirty="0" smtClean="0"/>
          </a:p>
          <a:p>
            <a:r>
              <a:rPr lang="en-IN" dirty="0" err="1" smtClean="0"/>
              <a:t>Raspbian</a:t>
            </a:r>
            <a:r>
              <a:rPr lang="en-IN" dirty="0" smtClean="0"/>
              <a:t> Jesse NOOBS</a:t>
            </a:r>
          </a:p>
          <a:p>
            <a:r>
              <a:rPr lang="en-IN" dirty="0" smtClean="0"/>
              <a:t>Python</a:t>
            </a:r>
          </a:p>
          <a:p>
            <a:r>
              <a:rPr lang="en-IN" dirty="0" smtClean="0"/>
              <a:t>GPS Drivers</a:t>
            </a:r>
          </a:p>
          <a:p>
            <a:r>
              <a:rPr lang="en-IN" dirty="0" smtClean="0"/>
              <a:t>Library </a:t>
            </a:r>
            <a:r>
              <a:rPr lang="en-IN" dirty="0" smtClean="0"/>
              <a:t>for DHT</a:t>
            </a:r>
          </a:p>
          <a:p>
            <a:r>
              <a:rPr lang="en-IN" dirty="0" smtClean="0"/>
              <a:t>Library </a:t>
            </a:r>
            <a:r>
              <a:rPr lang="en-IN" dirty="0" smtClean="0"/>
              <a:t>for LCD Display</a:t>
            </a:r>
          </a:p>
        </p:txBody>
      </p:sp>
    </p:spTree>
    <p:extLst>
      <p:ext uri="{BB962C8B-B14F-4D97-AF65-F5344CB8AC3E}">
        <p14:creationId xmlns:p14="http://schemas.microsoft.com/office/powerpoint/2010/main" val="20769798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743199" y="3641558"/>
            <a:ext cx="11503024" cy="2438399"/>
          </a:xfrm>
        </p:spPr>
        <p:txBody>
          <a:bodyPr/>
          <a:lstStyle/>
          <a:p>
            <a:r>
              <a:rPr lang="en-IN" dirty="0" smtClean="0"/>
              <a:t>Use Case Diagram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2773" y="499076"/>
            <a:ext cx="6619601" cy="5725259"/>
          </a:xfrm>
        </p:spPr>
      </p:pic>
    </p:spTree>
    <p:extLst>
      <p:ext uri="{BB962C8B-B14F-4D97-AF65-F5344CB8AC3E}">
        <p14:creationId xmlns:p14="http://schemas.microsoft.com/office/powerpoint/2010/main" val="3104308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6600" dirty="0" smtClean="0"/>
              <a:t>IMPLEMENTATION</a:t>
            </a:r>
            <a:endParaRPr lang="en-IN" sz="6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IN" sz="3200" dirty="0" smtClean="0"/>
              <a:t>Modules and their Compilation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626375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DHT11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IN" dirty="0" smtClean="0"/>
              <a:t>Sensor used to measure the surrounding </a:t>
            </a:r>
            <a:r>
              <a:rPr lang="en-IN" b="1" dirty="0" smtClean="0"/>
              <a:t>Temperature and Humidity</a:t>
            </a:r>
            <a:r>
              <a:rPr lang="en-IN" dirty="0" smtClean="0"/>
              <a:t>.</a:t>
            </a:r>
          </a:p>
          <a:p>
            <a:r>
              <a:rPr lang="en-IN" dirty="0" smtClean="0"/>
              <a:t>Generally used with a 10k</a:t>
            </a:r>
            <a:r>
              <a:rPr lang="el-GR" dirty="0" smtClean="0"/>
              <a:t>Ω</a:t>
            </a:r>
            <a:r>
              <a:rPr lang="en-IN" dirty="0" smtClean="0"/>
              <a:t> resister to prevent the sensor from burning out.</a:t>
            </a:r>
          </a:p>
          <a:p>
            <a:r>
              <a:rPr lang="en-IN" dirty="0" smtClean="0"/>
              <a:t>Can be used with a Raspberry Pi directly as well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8713" y="2424501"/>
            <a:ext cx="3609196" cy="3609196"/>
          </a:xfrm>
        </p:spPr>
      </p:pic>
    </p:spTree>
    <p:extLst>
      <p:ext uri="{BB962C8B-B14F-4D97-AF65-F5344CB8AC3E}">
        <p14:creationId xmlns:p14="http://schemas.microsoft.com/office/powerpoint/2010/main" val="1367384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082615"/>
          </a:xfrm>
        </p:spPr>
        <p:txBody>
          <a:bodyPr/>
          <a:lstStyle/>
          <a:p>
            <a:r>
              <a:rPr lang="en-IN" dirty="0" smtClean="0"/>
              <a:t>DHT11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74585" y="1930160"/>
            <a:ext cx="9735099" cy="1456426"/>
          </a:xfrm>
        </p:spPr>
        <p:txBody>
          <a:bodyPr>
            <a:noAutofit/>
          </a:bodyPr>
          <a:lstStyle/>
          <a:p>
            <a:pPr marL="0" indent="0">
              <a:spcAft>
                <a:spcPts val="0"/>
              </a:spcAft>
              <a:buNone/>
            </a:pPr>
            <a:r>
              <a:rPr lang="en-IN" sz="1400" dirty="0" err="1" smtClean="0"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humidity,temperature</a:t>
            </a:r>
            <a:r>
              <a:rPr lang="en-IN" sz="1400" dirty="0" smtClean="0"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=</a:t>
            </a:r>
            <a:r>
              <a:rPr lang="en-IN" sz="1400" dirty="0" err="1" smtClean="0"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DHT.read_retry</a:t>
            </a:r>
            <a:r>
              <a:rPr lang="en-IN" sz="1400" dirty="0" smtClean="0"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(</a:t>
            </a:r>
            <a:r>
              <a:rPr lang="en-IN" sz="1400" dirty="0" err="1" smtClean="0"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sensor,pin</a:t>
            </a:r>
            <a:r>
              <a:rPr lang="en-IN" sz="1400" dirty="0" smtClean="0"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IN" sz="1400" dirty="0" smtClean="0"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If humidity is not None and temperature is not None: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IN" sz="1400" dirty="0" smtClean="0"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	print </a:t>
            </a:r>
            <a:r>
              <a:rPr lang="en-IN" sz="1400" dirty="0" smtClean="0"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‘Temp={0:0.1f}* Humidity={1:0.1f}%’.format(</a:t>
            </a:r>
            <a:r>
              <a:rPr lang="en-IN" sz="1400" dirty="0" err="1" smtClean="0"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temperature,humidity</a:t>
            </a:r>
            <a:r>
              <a:rPr lang="en-IN" sz="1400" dirty="0" smtClean="0"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)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IN" sz="1400" dirty="0"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e</a:t>
            </a:r>
            <a:r>
              <a:rPr lang="en-IN" sz="1400" dirty="0" smtClean="0"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lse:</a:t>
            </a:r>
          </a:p>
          <a:p>
            <a:pPr marL="0" indent="0">
              <a:spcAft>
                <a:spcPts val="0"/>
              </a:spcAft>
              <a:buNone/>
            </a:pPr>
            <a:r>
              <a:rPr lang="en-IN" sz="1400" dirty="0" smtClean="0"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	print </a:t>
            </a:r>
            <a:r>
              <a:rPr lang="en-IN" sz="1400" dirty="0" smtClean="0">
                <a:latin typeface="Courier New" panose="02070309020205020404" pitchFamily="49" charset="0"/>
                <a:ea typeface="Cambria Math" panose="02040503050406030204" pitchFamily="18" charset="0"/>
                <a:cs typeface="Courier New" panose="02070309020205020404" pitchFamily="49" charset="0"/>
              </a:rPr>
              <a:t>‘Failed to get reading. Try again’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4722" y="3692107"/>
            <a:ext cx="6698302" cy="2300892"/>
          </a:xfrm>
        </p:spPr>
      </p:pic>
    </p:spTree>
    <p:extLst>
      <p:ext uri="{BB962C8B-B14F-4D97-AF65-F5344CB8AC3E}">
        <p14:creationId xmlns:p14="http://schemas.microsoft.com/office/powerpoint/2010/main" val="3687097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Ultrasonic Sensor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088161" y="2666999"/>
            <a:ext cx="4895055" cy="3124201"/>
          </a:xfrm>
        </p:spPr>
        <p:txBody>
          <a:bodyPr/>
          <a:lstStyle/>
          <a:p>
            <a:r>
              <a:rPr lang="en-IN" dirty="0" smtClean="0"/>
              <a:t>Used generally as a proximity sensor</a:t>
            </a:r>
          </a:p>
          <a:p>
            <a:r>
              <a:rPr lang="en-IN" dirty="0" smtClean="0"/>
              <a:t>Uses TRIGGER signal to send an ultrasonic wave into the surrounding environment. The wave bounces off back from an </a:t>
            </a:r>
            <a:r>
              <a:rPr lang="en-IN" b="1" dirty="0" smtClean="0"/>
              <a:t>obstacle</a:t>
            </a:r>
            <a:r>
              <a:rPr lang="en-IN" dirty="0" smtClean="0"/>
              <a:t>. The ECHO signal receives the ultrasonic wave</a:t>
            </a:r>
          </a:p>
          <a:p>
            <a:r>
              <a:rPr lang="en-IN" dirty="0" smtClean="0"/>
              <a:t>The distance between the module and </a:t>
            </a:r>
            <a:r>
              <a:rPr lang="en-IN" b="1" dirty="0" smtClean="0"/>
              <a:t>obstacle</a:t>
            </a:r>
            <a:r>
              <a:rPr lang="en-IN" dirty="0" smtClean="0"/>
              <a:t> is calculated by measuring the time difference between the TRIGGER AND ECHO signals</a:t>
            </a:r>
            <a:endParaRPr lang="en-IN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31594" y="2355902"/>
            <a:ext cx="3661975" cy="3659585"/>
          </a:xfrm>
        </p:spPr>
      </p:pic>
    </p:spTree>
    <p:extLst>
      <p:ext uri="{BB962C8B-B14F-4D97-AF65-F5344CB8AC3E}">
        <p14:creationId xmlns:p14="http://schemas.microsoft.com/office/powerpoint/2010/main" val="19726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718</TotalTime>
  <Words>597</Words>
  <Application>Microsoft Office PowerPoint</Application>
  <PresentationFormat>Widescreen</PresentationFormat>
  <Paragraphs>119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Cambria Math</vt:lpstr>
      <vt:lpstr>Corbel</vt:lpstr>
      <vt:lpstr>Courier New</vt:lpstr>
      <vt:lpstr>Parallax</vt:lpstr>
      <vt:lpstr>Heads Up Display System</vt:lpstr>
      <vt:lpstr>Motivation</vt:lpstr>
      <vt:lpstr>Objectives</vt:lpstr>
      <vt:lpstr>Components </vt:lpstr>
      <vt:lpstr>Use Case Diagram</vt:lpstr>
      <vt:lpstr>IMPLEMENTATION</vt:lpstr>
      <vt:lpstr>DHT11</vt:lpstr>
      <vt:lpstr>DHT11</vt:lpstr>
      <vt:lpstr>Ultrasonic Sensor</vt:lpstr>
      <vt:lpstr>Ultrasonic Sensor</vt:lpstr>
      <vt:lpstr>  GPS Sensor</vt:lpstr>
      <vt:lpstr>GPS Sensor</vt:lpstr>
      <vt:lpstr>LCD Display</vt:lpstr>
      <vt:lpstr>The Compilation</vt:lpstr>
      <vt:lpstr>PowerPoint Presentation</vt:lpstr>
      <vt:lpstr>Pin Diagram of Raspberry Pi</vt:lpstr>
      <vt:lpstr>Circuit Diagram </vt:lpstr>
      <vt:lpstr>CONCLUSION</vt:lpstr>
      <vt:lpstr>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Heads Up Display System</dc:title>
  <dc:creator>saajan tikare</dc:creator>
  <cp:lastModifiedBy>saajan tikare</cp:lastModifiedBy>
  <cp:revision>37</cp:revision>
  <dcterms:created xsi:type="dcterms:W3CDTF">2016-03-30T08:30:23Z</dcterms:created>
  <dcterms:modified xsi:type="dcterms:W3CDTF">2016-04-25T20:47:33Z</dcterms:modified>
</cp:coreProperties>
</file>

<file path=docProps/thumbnail.jpeg>
</file>